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64" r:id="rId3"/>
    <p:sldId id="285" r:id="rId4"/>
    <p:sldId id="316" r:id="rId5"/>
    <p:sldId id="308" r:id="rId6"/>
    <p:sldId id="309" r:id="rId7"/>
    <p:sldId id="305" r:id="rId8"/>
    <p:sldId id="311" r:id="rId9"/>
    <p:sldId id="310" r:id="rId10"/>
    <p:sldId id="304" r:id="rId11"/>
    <p:sldId id="295" r:id="rId12"/>
    <p:sldId id="315" r:id="rId13"/>
    <p:sldId id="279" r:id="rId14"/>
    <p:sldId id="280" r:id="rId15"/>
    <p:sldId id="314" r:id="rId16"/>
    <p:sldId id="260" r:id="rId17"/>
    <p:sldId id="261" r:id="rId18"/>
  </p:sldIdLst>
  <p:sldSz cx="9144000" cy="6858000" type="screen4x3"/>
  <p:notesSz cx="6858000" cy="9144000"/>
  <p:defaultTextStyle>
    <a:defPPr>
      <a:defRPr lang="en-CA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laireh" initials="ceh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A8B7"/>
    <a:srgbClr val="D7D9DF"/>
    <a:srgbClr val="63636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2787"/>
    <p:restoredTop sz="90929"/>
  </p:normalViewPr>
  <p:slideViewPr>
    <p:cSldViewPr>
      <p:cViewPr varScale="1">
        <p:scale>
          <a:sx n="81" d="100"/>
          <a:sy n="81" d="100"/>
        </p:scale>
        <p:origin x="-36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69E180-B61F-45F9-9BB2-F6F34FAFB125}" type="doc">
      <dgm:prSet loTypeId="urn:microsoft.com/office/officeart/2005/8/layout/vList3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273A2BCB-1AE3-4C09-9053-503ED3A5BBE3}">
      <dgm:prSet phldrT="[Text]"/>
      <dgm:spPr/>
      <dgm:t>
        <a:bodyPr/>
        <a:lstStyle/>
        <a:p>
          <a:r>
            <a:rPr lang="en-US" dirty="0" smtClean="0"/>
            <a:t>Events/Commands</a:t>
          </a:r>
        </a:p>
      </dgm:t>
    </dgm:pt>
    <dgm:pt modelId="{40A42C72-0706-449D-A534-4A2907A38630}" type="parTrans" cxnId="{DA05251C-1E1A-45C4-A777-2E66C82EB9DD}">
      <dgm:prSet/>
      <dgm:spPr/>
      <dgm:t>
        <a:bodyPr/>
        <a:lstStyle/>
        <a:p>
          <a:endParaRPr lang="en-US"/>
        </a:p>
      </dgm:t>
    </dgm:pt>
    <dgm:pt modelId="{5C51AA87-9748-4062-AA1C-44DA596575A2}" type="sibTrans" cxnId="{DA05251C-1E1A-45C4-A777-2E66C82EB9DD}">
      <dgm:prSet/>
      <dgm:spPr/>
      <dgm:t>
        <a:bodyPr/>
        <a:lstStyle/>
        <a:p>
          <a:endParaRPr lang="en-US"/>
        </a:p>
      </dgm:t>
    </dgm:pt>
    <dgm:pt modelId="{5A39B1D4-B761-411A-901C-0FA28CB69DE9}">
      <dgm:prSet phldrT="[Text]"/>
      <dgm:spPr/>
      <dgm:t>
        <a:bodyPr/>
        <a:lstStyle/>
        <a:p>
          <a:r>
            <a:rPr lang="en-US" dirty="0" smtClean="0"/>
            <a:t>Regions</a:t>
          </a:r>
        </a:p>
      </dgm:t>
    </dgm:pt>
    <dgm:pt modelId="{3955C1AA-9EF3-48D5-A3AA-7CF00B690679}" type="parTrans" cxnId="{36967399-94C8-4B29-B3C3-74339DA3C7FD}">
      <dgm:prSet/>
      <dgm:spPr/>
      <dgm:t>
        <a:bodyPr/>
        <a:lstStyle/>
        <a:p>
          <a:endParaRPr lang="en-US"/>
        </a:p>
      </dgm:t>
    </dgm:pt>
    <dgm:pt modelId="{C06DC8A2-CC8C-4DFB-88CB-9170E48B8B78}" type="sibTrans" cxnId="{36967399-94C8-4B29-B3C3-74339DA3C7FD}">
      <dgm:prSet/>
      <dgm:spPr/>
      <dgm:t>
        <a:bodyPr/>
        <a:lstStyle/>
        <a:p>
          <a:endParaRPr lang="en-US"/>
        </a:p>
      </dgm:t>
    </dgm:pt>
    <dgm:pt modelId="{FDCD1588-7654-4CF6-88B1-1A4AC4824F01}">
      <dgm:prSet phldrT="[Text]"/>
      <dgm:spPr/>
      <dgm:t>
        <a:bodyPr/>
        <a:lstStyle/>
        <a:p>
          <a:r>
            <a:rPr lang="en-US" dirty="0" smtClean="0"/>
            <a:t>Modules</a:t>
          </a:r>
        </a:p>
      </dgm:t>
    </dgm:pt>
    <dgm:pt modelId="{580C20F3-7AB2-4A07-AE22-58251A3125F3}" type="parTrans" cxnId="{9A60C6A1-8895-48B6-A401-50BDBEE27763}">
      <dgm:prSet/>
      <dgm:spPr/>
      <dgm:t>
        <a:bodyPr/>
        <a:lstStyle/>
        <a:p>
          <a:endParaRPr lang="en-US"/>
        </a:p>
      </dgm:t>
    </dgm:pt>
    <dgm:pt modelId="{C36AB426-29DA-4E8B-8E71-E4538D1207B2}" type="sibTrans" cxnId="{9A60C6A1-8895-48B6-A401-50BDBEE27763}">
      <dgm:prSet/>
      <dgm:spPr/>
      <dgm:t>
        <a:bodyPr/>
        <a:lstStyle/>
        <a:p>
          <a:endParaRPr lang="en-US"/>
        </a:p>
      </dgm:t>
    </dgm:pt>
    <dgm:pt modelId="{A4E4C7A7-2946-45F2-8F98-B2B35F690411}">
      <dgm:prSet phldrT="[Text]"/>
      <dgm:spPr/>
      <dgm:t>
        <a:bodyPr/>
        <a:lstStyle/>
        <a:p>
          <a:r>
            <a:rPr lang="en-US" dirty="0" err="1" smtClean="0"/>
            <a:t>Bootstrapper</a:t>
          </a:r>
          <a:endParaRPr lang="en-US" dirty="0" smtClean="0"/>
        </a:p>
      </dgm:t>
    </dgm:pt>
    <dgm:pt modelId="{2796D0F6-1983-4AA5-9D19-8D82F82BA665}" type="parTrans" cxnId="{E6A10DCB-FBBB-4010-BAD9-8B0EB88D7770}">
      <dgm:prSet/>
      <dgm:spPr/>
      <dgm:t>
        <a:bodyPr/>
        <a:lstStyle/>
        <a:p>
          <a:endParaRPr lang="en-US"/>
        </a:p>
      </dgm:t>
    </dgm:pt>
    <dgm:pt modelId="{56800309-B2FB-41DB-9A8A-8621A939AD3B}" type="sibTrans" cxnId="{E6A10DCB-FBBB-4010-BAD9-8B0EB88D7770}">
      <dgm:prSet/>
      <dgm:spPr/>
      <dgm:t>
        <a:bodyPr/>
        <a:lstStyle/>
        <a:p>
          <a:endParaRPr lang="en-US"/>
        </a:p>
      </dgm:t>
    </dgm:pt>
    <dgm:pt modelId="{BBC999AA-09AA-48AB-85B0-5F10202CD02B}">
      <dgm:prSet phldrT="[Text]"/>
      <dgm:spPr/>
      <dgm:t>
        <a:bodyPr/>
        <a:lstStyle/>
        <a:p>
          <a:r>
            <a:rPr lang="en-US" dirty="0" smtClean="0"/>
            <a:t>Views</a:t>
          </a:r>
        </a:p>
      </dgm:t>
    </dgm:pt>
    <dgm:pt modelId="{1BE09371-BBF1-46E0-81D9-4E0959CA40DA}" type="sibTrans" cxnId="{5B3C7849-D3BD-48E8-A07E-407D97F0BC52}">
      <dgm:prSet/>
      <dgm:spPr/>
      <dgm:t>
        <a:bodyPr/>
        <a:lstStyle/>
        <a:p>
          <a:endParaRPr lang="en-US"/>
        </a:p>
      </dgm:t>
    </dgm:pt>
    <dgm:pt modelId="{4B35E24C-93E5-4401-BE32-C6567CB9B009}" type="parTrans" cxnId="{5B3C7849-D3BD-48E8-A07E-407D97F0BC52}">
      <dgm:prSet/>
      <dgm:spPr/>
      <dgm:t>
        <a:bodyPr/>
        <a:lstStyle/>
        <a:p>
          <a:endParaRPr lang="en-US"/>
        </a:p>
      </dgm:t>
    </dgm:pt>
    <dgm:pt modelId="{4DF1BA64-90BB-429F-AE0E-4129C693F5CD}">
      <dgm:prSet phldrT="[Text]"/>
      <dgm:spPr/>
      <dgm:t>
        <a:bodyPr/>
        <a:lstStyle/>
        <a:p>
          <a:r>
            <a:rPr lang="en-US" dirty="0" smtClean="0"/>
            <a:t>Services and Container</a:t>
          </a:r>
        </a:p>
      </dgm:t>
    </dgm:pt>
    <dgm:pt modelId="{82316DE9-CB5A-4ACF-8786-E717B4A698BA}" type="sibTrans" cxnId="{279EB4E1-744B-4A13-BF6D-23BF2EB28769}">
      <dgm:prSet/>
      <dgm:spPr/>
      <dgm:t>
        <a:bodyPr/>
        <a:lstStyle/>
        <a:p>
          <a:endParaRPr lang="en-US"/>
        </a:p>
      </dgm:t>
    </dgm:pt>
    <dgm:pt modelId="{E84193B4-82FD-490F-B97A-8B7E0692C8C8}" type="parTrans" cxnId="{279EB4E1-744B-4A13-BF6D-23BF2EB28769}">
      <dgm:prSet/>
      <dgm:spPr/>
      <dgm:t>
        <a:bodyPr/>
        <a:lstStyle/>
        <a:p>
          <a:endParaRPr lang="en-US"/>
        </a:p>
      </dgm:t>
    </dgm:pt>
    <dgm:pt modelId="{91E026F2-3F6F-4997-9BD8-63D55FFA25FD}" type="pres">
      <dgm:prSet presAssocID="{3969E180-B61F-45F9-9BB2-F6F34FAFB125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C747EF2-B3C3-4B37-84BE-04CE8A544067}" type="pres">
      <dgm:prSet presAssocID="{A4E4C7A7-2946-45F2-8F98-B2B35F690411}" presName="composite" presStyleCnt="0"/>
      <dgm:spPr/>
      <dgm:t>
        <a:bodyPr/>
        <a:lstStyle/>
        <a:p>
          <a:endParaRPr lang="en-CA"/>
        </a:p>
      </dgm:t>
    </dgm:pt>
    <dgm:pt modelId="{B5D99AA4-FF16-4824-A6CB-A6597E295548}" type="pres">
      <dgm:prSet presAssocID="{A4E4C7A7-2946-45F2-8F98-B2B35F690411}" presName="imgShp" presStyleLbl="fgImgPlace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CA"/>
        </a:p>
      </dgm:t>
    </dgm:pt>
    <dgm:pt modelId="{C99F44B3-E4D9-4CB7-AA7C-82FEDE31C063}" type="pres">
      <dgm:prSet presAssocID="{A4E4C7A7-2946-45F2-8F98-B2B35F690411}" presName="txShp" presStyleLbl="node1" presStyleIdx="0" presStyleCnt="6" custLinFactNeighborY="72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E94F3E-3369-4114-906A-F288DF11FAB6}" type="pres">
      <dgm:prSet presAssocID="{56800309-B2FB-41DB-9A8A-8621A939AD3B}" presName="spacing" presStyleCnt="0"/>
      <dgm:spPr/>
      <dgm:t>
        <a:bodyPr/>
        <a:lstStyle/>
        <a:p>
          <a:endParaRPr lang="en-CA"/>
        </a:p>
      </dgm:t>
    </dgm:pt>
    <dgm:pt modelId="{245F839B-7452-4A51-AC54-9FC45C934E86}" type="pres">
      <dgm:prSet presAssocID="{FDCD1588-7654-4CF6-88B1-1A4AC4824F01}" presName="composite" presStyleCnt="0"/>
      <dgm:spPr/>
      <dgm:t>
        <a:bodyPr/>
        <a:lstStyle/>
        <a:p>
          <a:endParaRPr lang="en-CA"/>
        </a:p>
      </dgm:t>
    </dgm:pt>
    <dgm:pt modelId="{F4CB0013-AF3E-43C3-9B33-00A097E65B2D}" type="pres">
      <dgm:prSet presAssocID="{FDCD1588-7654-4CF6-88B1-1A4AC4824F01}" presName="imgShp" presStyleLbl="fgImgPlace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CA"/>
        </a:p>
      </dgm:t>
    </dgm:pt>
    <dgm:pt modelId="{CFBE2921-794D-47E6-BD9A-6191F3035638}" type="pres">
      <dgm:prSet presAssocID="{FDCD1588-7654-4CF6-88B1-1A4AC4824F01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854F2E-3D06-45DE-993E-B4E673DF2E30}" type="pres">
      <dgm:prSet presAssocID="{C36AB426-29DA-4E8B-8E71-E4538D1207B2}" presName="spacing" presStyleCnt="0"/>
      <dgm:spPr/>
      <dgm:t>
        <a:bodyPr/>
        <a:lstStyle/>
        <a:p>
          <a:endParaRPr lang="en-CA"/>
        </a:p>
      </dgm:t>
    </dgm:pt>
    <dgm:pt modelId="{61C7DE9E-07CF-4580-AB29-CB084A3E1F50}" type="pres">
      <dgm:prSet presAssocID="{4DF1BA64-90BB-429F-AE0E-4129C693F5CD}" presName="composite" presStyleCnt="0"/>
      <dgm:spPr/>
      <dgm:t>
        <a:bodyPr/>
        <a:lstStyle/>
        <a:p>
          <a:endParaRPr lang="en-CA"/>
        </a:p>
      </dgm:t>
    </dgm:pt>
    <dgm:pt modelId="{B8FF760F-4FA5-491A-8A12-8FADCA6E1ECA}" type="pres">
      <dgm:prSet presAssocID="{4DF1BA64-90BB-429F-AE0E-4129C693F5CD}" presName="imgShp" presStyleLbl="fgImgPlace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CA"/>
        </a:p>
      </dgm:t>
    </dgm:pt>
    <dgm:pt modelId="{FF818CFF-2D0C-4DD5-9806-F78143E303E8}" type="pres">
      <dgm:prSet presAssocID="{4DF1BA64-90BB-429F-AE0E-4129C693F5CD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0AA5BF-1AF1-4CF4-ACB6-F2C455D79F12}" type="pres">
      <dgm:prSet presAssocID="{82316DE9-CB5A-4ACF-8786-E717B4A698BA}" presName="spacing" presStyleCnt="0"/>
      <dgm:spPr/>
      <dgm:t>
        <a:bodyPr/>
        <a:lstStyle/>
        <a:p>
          <a:endParaRPr lang="en-CA"/>
        </a:p>
      </dgm:t>
    </dgm:pt>
    <dgm:pt modelId="{DBBCBF9B-6DDD-44EF-BE2E-11EC2DDEC1A6}" type="pres">
      <dgm:prSet presAssocID="{5A39B1D4-B761-411A-901C-0FA28CB69DE9}" presName="composite" presStyleCnt="0"/>
      <dgm:spPr/>
      <dgm:t>
        <a:bodyPr/>
        <a:lstStyle/>
        <a:p>
          <a:endParaRPr lang="en-CA"/>
        </a:p>
      </dgm:t>
    </dgm:pt>
    <dgm:pt modelId="{B0D14266-DEFE-47F1-96CA-79A1A745802A}" type="pres">
      <dgm:prSet presAssocID="{5A39B1D4-B761-411A-901C-0FA28CB69DE9}" presName="imgShp" presStyleLbl="fgImgPlace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CA"/>
        </a:p>
      </dgm:t>
    </dgm:pt>
    <dgm:pt modelId="{A28DC6FB-55D8-4648-980B-42914F2C89AB}" type="pres">
      <dgm:prSet presAssocID="{5A39B1D4-B761-411A-901C-0FA28CB69DE9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513E26-FBBD-4D3F-96AB-721CB5A73A3E}" type="pres">
      <dgm:prSet presAssocID="{C06DC8A2-CC8C-4DFB-88CB-9170E48B8B78}" presName="spacing" presStyleCnt="0"/>
      <dgm:spPr/>
      <dgm:t>
        <a:bodyPr/>
        <a:lstStyle/>
        <a:p>
          <a:endParaRPr lang="en-CA"/>
        </a:p>
      </dgm:t>
    </dgm:pt>
    <dgm:pt modelId="{1A56C65B-36D9-4BDE-8FF4-7467DD9FF24F}" type="pres">
      <dgm:prSet presAssocID="{BBC999AA-09AA-48AB-85B0-5F10202CD02B}" presName="composite" presStyleCnt="0"/>
      <dgm:spPr/>
      <dgm:t>
        <a:bodyPr/>
        <a:lstStyle/>
        <a:p>
          <a:endParaRPr lang="en-CA"/>
        </a:p>
      </dgm:t>
    </dgm:pt>
    <dgm:pt modelId="{7AF7DBA0-017C-41F6-B6CC-A2061F0B8109}" type="pres">
      <dgm:prSet presAssocID="{BBC999AA-09AA-48AB-85B0-5F10202CD02B}" presName="imgShp" presStyleLbl="fgImgPlace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CA"/>
        </a:p>
      </dgm:t>
    </dgm:pt>
    <dgm:pt modelId="{059F7C70-4D66-4010-845D-E4BE40CD6922}" type="pres">
      <dgm:prSet presAssocID="{BBC999AA-09AA-48AB-85B0-5F10202CD02B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97C2D1-5571-4556-B961-46AEEE2B2E10}" type="pres">
      <dgm:prSet presAssocID="{1BE09371-BBF1-46E0-81D9-4E0959CA40DA}" presName="spacing" presStyleCnt="0"/>
      <dgm:spPr/>
      <dgm:t>
        <a:bodyPr/>
        <a:lstStyle/>
        <a:p>
          <a:endParaRPr lang="en-CA"/>
        </a:p>
      </dgm:t>
    </dgm:pt>
    <dgm:pt modelId="{976E5DE3-5788-4739-B875-B24FC9D32624}" type="pres">
      <dgm:prSet presAssocID="{273A2BCB-1AE3-4C09-9053-503ED3A5BBE3}" presName="composite" presStyleCnt="0"/>
      <dgm:spPr/>
      <dgm:t>
        <a:bodyPr/>
        <a:lstStyle/>
        <a:p>
          <a:endParaRPr lang="en-CA"/>
        </a:p>
      </dgm:t>
    </dgm:pt>
    <dgm:pt modelId="{C08C5191-A6C2-4DE1-B364-A4F973AAD178}" type="pres">
      <dgm:prSet presAssocID="{273A2BCB-1AE3-4C09-9053-503ED3A5BBE3}" presName="imgShp" presStyleLbl="fgImgPlace1" presStyleIdx="5" presStyleCnt="6" custLinFactNeighborY="6891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n-CA"/>
        </a:p>
      </dgm:t>
    </dgm:pt>
    <dgm:pt modelId="{C5891E12-60CF-43D4-A024-A78CC590A1B6}" type="pres">
      <dgm:prSet presAssocID="{273A2BCB-1AE3-4C09-9053-503ED3A5BBE3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98376F5-E3C6-4457-84E6-63A457C7BFB3}" type="presOf" srcId="{3969E180-B61F-45F9-9BB2-F6F34FAFB125}" destId="{91E026F2-3F6F-4997-9BD8-63D55FFA25FD}" srcOrd="0" destOrd="0" presId="urn:microsoft.com/office/officeart/2005/8/layout/vList3"/>
    <dgm:cxn modelId="{477EC7F0-2C1E-4C72-94EE-0A03E105EC73}" type="presOf" srcId="{5A39B1D4-B761-411A-901C-0FA28CB69DE9}" destId="{A28DC6FB-55D8-4648-980B-42914F2C89AB}" srcOrd="0" destOrd="0" presId="urn:microsoft.com/office/officeart/2005/8/layout/vList3"/>
    <dgm:cxn modelId="{1259E165-F6D6-4A41-AD12-5BF5A4E10519}" type="presOf" srcId="{A4E4C7A7-2946-45F2-8F98-B2B35F690411}" destId="{C99F44B3-E4D9-4CB7-AA7C-82FEDE31C063}" srcOrd="0" destOrd="0" presId="urn:microsoft.com/office/officeart/2005/8/layout/vList3"/>
    <dgm:cxn modelId="{9A60C6A1-8895-48B6-A401-50BDBEE27763}" srcId="{3969E180-B61F-45F9-9BB2-F6F34FAFB125}" destId="{FDCD1588-7654-4CF6-88B1-1A4AC4824F01}" srcOrd="1" destOrd="0" parTransId="{580C20F3-7AB2-4A07-AE22-58251A3125F3}" sibTransId="{C36AB426-29DA-4E8B-8E71-E4538D1207B2}"/>
    <dgm:cxn modelId="{E6A10DCB-FBBB-4010-BAD9-8B0EB88D7770}" srcId="{3969E180-B61F-45F9-9BB2-F6F34FAFB125}" destId="{A4E4C7A7-2946-45F2-8F98-B2B35F690411}" srcOrd="0" destOrd="0" parTransId="{2796D0F6-1983-4AA5-9D19-8D82F82BA665}" sibTransId="{56800309-B2FB-41DB-9A8A-8621A939AD3B}"/>
    <dgm:cxn modelId="{A2F5F368-0DE7-4632-A3D4-284A56F7A04D}" type="presOf" srcId="{4DF1BA64-90BB-429F-AE0E-4129C693F5CD}" destId="{FF818CFF-2D0C-4DD5-9806-F78143E303E8}" srcOrd="0" destOrd="0" presId="urn:microsoft.com/office/officeart/2005/8/layout/vList3"/>
    <dgm:cxn modelId="{08AFD1EC-0EBA-4F45-8AA9-2449A79A8ECF}" type="presOf" srcId="{273A2BCB-1AE3-4C09-9053-503ED3A5BBE3}" destId="{C5891E12-60CF-43D4-A024-A78CC590A1B6}" srcOrd="0" destOrd="0" presId="urn:microsoft.com/office/officeart/2005/8/layout/vList3"/>
    <dgm:cxn modelId="{36967399-94C8-4B29-B3C3-74339DA3C7FD}" srcId="{3969E180-B61F-45F9-9BB2-F6F34FAFB125}" destId="{5A39B1D4-B761-411A-901C-0FA28CB69DE9}" srcOrd="3" destOrd="0" parTransId="{3955C1AA-9EF3-48D5-A3AA-7CF00B690679}" sibTransId="{C06DC8A2-CC8C-4DFB-88CB-9170E48B8B78}"/>
    <dgm:cxn modelId="{5B3C7849-D3BD-48E8-A07E-407D97F0BC52}" srcId="{3969E180-B61F-45F9-9BB2-F6F34FAFB125}" destId="{BBC999AA-09AA-48AB-85B0-5F10202CD02B}" srcOrd="4" destOrd="0" parTransId="{4B35E24C-93E5-4401-BE32-C6567CB9B009}" sibTransId="{1BE09371-BBF1-46E0-81D9-4E0959CA40DA}"/>
    <dgm:cxn modelId="{864E16CD-F884-4F83-98FF-180155FDBEF9}" type="presOf" srcId="{BBC999AA-09AA-48AB-85B0-5F10202CD02B}" destId="{059F7C70-4D66-4010-845D-E4BE40CD6922}" srcOrd="0" destOrd="0" presId="urn:microsoft.com/office/officeart/2005/8/layout/vList3"/>
    <dgm:cxn modelId="{6BF0020D-E69D-458A-A3F2-2F32B0F769D4}" type="presOf" srcId="{FDCD1588-7654-4CF6-88B1-1A4AC4824F01}" destId="{CFBE2921-794D-47E6-BD9A-6191F3035638}" srcOrd="0" destOrd="0" presId="urn:microsoft.com/office/officeart/2005/8/layout/vList3"/>
    <dgm:cxn modelId="{DA05251C-1E1A-45C4-A777-2E66C82EB9DD}" srcId="{3969E180-B61F-45F9-9BB2-F6F34FAFB125}" destId="{273A2BCB-1AE3-4C09-9053-503ED3A5BBE3}" srcOrd="5" destOrd="0" parTransId="{40A42C72-0706-449D-A534-4A2907A38630}" sibTransId="{5C51AA87-9748-4062-AA1C-44DA596575A2}"/>
    <dgm:cxn modelId="{279EB4E1-744B-4A13-BF6D-23BF2EB28769}" srcId="{3969E180-B61F-45F9-9BB2-F6F34FAFB125}" destId="{4DF1BA64-90BB-429F-AE0E-4129C693F5CD}" srcOrd="2" destOrd="0" parTransId="{E84193B4-82FD-490F-B97A-8B7E0692C8C8}" sibTransId="{82316DE9-CB5A-4ACF-8786-E717B4A698BA}"/>
    <dgm:cxn modelId="{105E8A81-757D-43EA-9DBA-3BC2F008F885}" type="presParOf" srcId="{91E026F2-3F6F-4997-9BD8-63D55FFA25FD}" destId="{3C747EF2-B3C3-4B37-84BE-04CE8A544067}" srcOrd="0" destOrd="0" presId="urn:microsoft.com/office/officeart/2005/8/layout/vList3"/>
    <dgm:cxn modelId="{B62B9CA5-4BC0-4773-B7F4-226FE771C263}" type="presParOf" srcId="{3C747EF2-B3C3-4B37-84BE-04CE8A544067}" destId="{B5D99AA4-FF16-4824-A6CB-A6597E295548}" srcOrd="0" destOrd="0" presId="urn:microsoft.com/office/officeart/2005/8/layout/vList3"/>
    <dgm:cxn modelId="{AAB1F7BF-0206-4A3E-BC7F-5B851A53F89E}" type="presParOf" srcId="{3C747EF2-B3C3-4B37-84BE-04CE8A544067}" destId="{C99F44B3-E4D9-4CB7-AA7C-82FEDE31C063}" srcOrd="1" destOrd="0" presId="urn:microsoft.com/office/officeart/2005/8/layout/vList3"/>
    <dgm:cxn modelId="{69444658-E075-4A94-8EFF-4C4E15CE1DD9}" type="presParOf" srcId="{91E026F2-3F6F-4997-9BD8-63D55FFA25FD}" destId="{DEE94F3E-3369-4114-906A-F288DF11FAB6}" srcOrd="1" destOrd="0" presId="urn:microsoft.com/office/officeart/2005/8/layout/vList3"/>
    <dgm:cxn modelId="{1E61F832-15F3-4A2A-B071-4AB05ED080EF}" type="presParOf" srcId="{91E026F2-3F6F-4997-9BD8-63D55FFA25FD}" destId="{245F839B-7452-4A51-AC54-9FC45C934E86}" srcOrd="2" destOrd="0" presId="urn:microsoft.com/office/officeart/2005/8/layout/vList3"/>
    <dgm:cxn modelId="{DECDC349-3B42-4B05-B9E5-73BE5832CEFB}" type="presParOf" srcId="{245F839B-7452-4A51-AC54-9FC45C934E86}" destId="{F4CB0013-AF3E-43C3-9B33-00A097E65B2D}" srcOrd="0" destOrd="0" presId="urn:microsoft.com/office/officeart/2005/8/layout/vList3"/>
    <dgm:cxn modelId="{56276DDA-8F07-4B93-8FCA-D02985B37E7D}" type="presParOf" srcId="{245F839B-7452-4A51-AC54-9FC45C934E86}" destId="{CFBE2921-794D-47E6-BD9A-6191F3035638}" srcOrd="1" destOrd="0" presId="urn:microsoft.com/office/officeart/2005/8/layout/vList3"/>
    <dgm:cxn modelId="{C5E8431A-850A-49DD-9814-F3FBE337A8A8}" type="presParOf" srcId="{91E026F2-3F6F-4997-9BD8-63D55FFA25FD}" destId="{5B854F2E-3D06-45DE-993E-B4E673DF2E30}" srcOrd="3" destOrd="0" presId="urn:microsoft.com/office/officeart/2005/8/layout/vList3"/>
    <dgm:cxn modelId="{61C0A882-0073-4F15-A40A-F23CE63A921A}" type="presParOf" srcId="{91E026F2-3F6F-4997-9BD8-63D55FFA25FD}" destId="{61C7DE9E-07CF-4580-AB29-CB084A3E1F50}" srcOrd="4" destOrd="0" presId="urn:microsoft.com/office/officeart/2005/8/layout/vList3"/>
    <dgm:cxn modelId="{309A1981-2BE9-4D2D-834B-355DB7F0E83B}" type="presParOf" srcId="{61C7DE9E-07CF-4580-AB29-CB084A3E1F50}" destId="{B8FF760F-4FA5-491A-8A12-8FADCA6E1ECA}" srcOrd="0" destOrd="0" presId="urn:microsoft.com/office/officeart/2005/8/layout/vList3"/>
    <dgm:cxn modelId="{EA45CD7F-28D1-4307-91E5-E920D6D2D8CC}" type="presParOf" srcId="{61C7DE9E-07CF-4580-AB29-CB084A3E1F50}" destId="{FF818CFF-2D0C-4DD5-9806-F78143E303E8}" srcOrd="1" destOrd="0" presId="urn:microsoft.com/office/officeart/2005/8/layout/vList3"/>
    <dgm:cxn modelId="{5CC6C75E-B305-4BC1-BD3C-E951B4C669B4}" type="presParOf" srcId="{91E026F2-3F6F-4997-9BD8-63D55FFA25FD}" destId="{760AA5BF-1AF1-4CF4-ACB6-F2C455D79F12}" srcOrd="5" destOrd="0" presId="urn:microsoft.com/office/officeart/2005/8/layout/vList3"/>
    <dgm:cxn modelId="{87011A42-4156-4CDB-92E4-63CDFE910AC2}" type="presParOf" srcId="{91E026F2-3F6F-4997-9BD8-63D55FFA25FD}" destId="{DBBCBF9B-6DDD-44EF-BE2E-11EC2DDEC1A6}" srcOrd="6" destOrd="0" presId="urn:microsoft.com/office/officeart/2005/8/layout/vList3"/>
    <dgm:cxn modelId="{049EFA52-9F6A-4263-B6C9-C15DFD105B77}" type="presParOf" srcId="{DBBCBF9B-6DDD-44EF-BE2E-11EC2DDEC1A6}" destId="{B0D14266-DEFE-47F1-96CA-79A1A745802A}" srcOrd="0" destOrd="0" presId="urn:microsoft.com/office/officeart/2005/8/layout/vList3"/>
    <dgm:cxn modelId="{19A93FAD-DE19-4DD2-8427-7B149861CE18}" type="presParOf" srcId="{DBBCBF9B-6DDD-44EF-BE2E-11EC2DDEC1A6}" destId="{A28DC6FB-55D8-4648-980B-42914F2C89AB}" srcOrd="1" destOrd="0" presId="urn:microsoft.com/office/officeart/2005/8/layout/vList3"/>
    <dgm:cxn modelId="{B6F0C2DD-F9AF-4CBC-83F7-28B72D6E43AD}" type="presParOf" srcId="{91E026F2-3F6F-4997-9BD8-63D55FFA25FD}" destId="{51513E26-FBBD-4D3F-96AB-721CB5A73A3E}" srcOrd="7" destOrd="0" presId="urn:microsoft.com/office/officeart/2005/8/layout/vList3"/>
    <dgm:cxn modelId="{A8BDA111-52DB-4D4B-94FB-CA5BC30EAE9C}" type="presParOf" srcId="{91E026F2-3F6F-4997-9BD8-63D55FFA25FD}" destId="{1A56C65B-36D9-4BDE-8FF4-7467DD9FF24F}" srcOrd="8" destOrd="0" presId="urn:microsoft.com/office/officeart/2005/8/layout/vList3"/>
    <dgm:cxn modelId="{524D8612-7107-4076-83FF-F17A36C3F7C8}" type="presParOf" srcId="{1A56C65B-36D9-4BDE-8FF4-7467DD9FF24F}" destId="{7AF7DBA0-017C-41F6-B6CC-A2061F0B8109}" srcOrd="0" destOrd="0" presId="urn:microsoft.com/office/officeart/2005/8/layout/vList3"/>
    <dgm:cxn modelId="{B7E25AA9-6581-48E9-A209-34203782915A}" type="presParOf" srcId="{1A56C65B-36D9-4BDE-8FF4-7467DD9FF24F}" destId="{059F7C70-4D66-4010-845D-E4BE40CD6922}" srcOrd="1" destOrd="0" presId="urn:microsoft.com/office/officeart/2005/8/layout/vList3"/>
    <dgm:cxn modelId="{277C4A56-A941-4A2E-B162-E866926B6865}" type="presParOf" srcId="{91E026F2-3F6F-4997-9BD8-63D55FFA25FD}" destId="{AC97C2D1-5571-4556-B961-46AEEE2B2E10}" srcOrd="9" destOrd="0" presId="urn:microsoft.com/office/officeart/2005/8/layout/vList3"/>
    <dgm:cxn modelId="{A28CF066-B677-412B-BBBD-71FBAEE11E27}" type="presParOf" srcId="{91E026F2-3F6F-4997-9BD8-63D55FFA25FD}" destId="{976E5DE3-5788-4739-B875-B24FC9D32624}" srcOrd="10" destOrd="0" presId="urn:microsoft.com/office/officeart/2005/8/layout/vList3"/>
    <dgm:cxn modelId="{5C19F5CC-B75C-453C-AE85-529A20ADB912}" type="presParOf" srcId="{976E5DE3-5788-4739-B875-B24FC9D32624}" destId="{C08C5191-A6C2-4DE1-B364-A4F973AAD178}" srcOrd="0" destOrd="0" presId="urn:microsoft.com/office/officeart/2005/8/layout/vList3"/>
    <dgm:cxn modelId="{A0123830-16C7-428E-9D49-661A8DE79F37}" type="presParOf" srcId="{976E5DE3-5788-4739-B875-B24FC9D32624}" destId="{C5891E12-60CF-43D4-A024-A78CC590A1B6}" srcOrd="1" destOrd="0" presId="urn:microsoft.com/office/officeart/2005/8/layout/vList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1FA17F-3DD6-4C0F-9BB0-7F46C6115F99}" type="datetimeFigureOut">
              <a:rPr lang="en-US" smtClean="0"/>
              <a:pPr/>
              <a:t>10/21/2008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D5F4A8-B76C-45B4-9A41-4DADBB008F5C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5F4A8-B76C-45B4-9A41-4DADBB008F5C}" type="slidenum">
              <a:rPr lang="en-CA" smtClean="0"/>
              <a:pPr/>
              <a:t>1</a:t>
            </a:fld>
            <a:endParaRPr lang="en-C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Wordsmit</a:t>
            </a:r>
            <a:r>
              <a:rPr lang="en-US" baseline="0" dirty="0" smtClean="0"/>
              <a:t>h further – increase understanding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E4530-DE71-4475-873A-23E8CDE88CD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Fade out the concepts we are not</a:t>
            </a:r>
            <a:r>
              <a:rPr lang="en-US" baseline="0" dirty="0" smtClean="0"/>
              <a:t> covering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Allow them to unfold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63312-38AA-4E1E-B2B5-0F8F122B24FE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167DB-EFF0-400D-96A1-6799F871DE5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10/21/2008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CEAB1635-7AB6-4A02-8F63-2344453D2D8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10/21/2008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10/21/2008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10/21/2008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CEAB1635-7AB6-4A02-8F63-2344453D2D8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10/21/2008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 latinLnBrk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10/21/2008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10/21/2008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10/21/2008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10/21/2008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1635-7AB6-4A02-8F63-2344453D2D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ts val="24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lt"/>
                <a:cs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10/21/2008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ctr"/>
            <a:fld id="{CEAB1635-7AB6-4A02-8F63-2344453D2D8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lt"/>
                <a:cs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ts val="24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480D-CB17-4C49-BB2A-C7514E1C7CEA}" type="datetimeFigureOut">
              <a:rPr lang="en-US" smtClean="0"/>
              <a:pPr/>
              <a:t>10/21/2008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CEAB1635-7AB6-4A02-8F63-2344453D2D8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CFA480D-CB17-4C49-BB2A-C7514E1C7CEA}" type="datetimeFigureOut">
              <a:rPr lang="en-US" smtClean="0"/>
              <a:pPr/>
              <a:t>10/21/2008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algn="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>
              <a:defRPr sz="1600" baseline="0">
                <a:solidFill>
                  <a:schemeClr val="tx2"/>
                </a:solidFill>
              </a:defRPr>
            </a:lvl1pPr>
          </a:lstStyle>
          <a:p>
            <a:pPr algn="ctr"/>
            <a:fld id="{CEAB1635-7AB6-4A02-8F63-2344453D2D84}" type="slidenum">
              <a:rPr lang="en-US" smtClean="0"/>
              <a:pPr algn="ctr"/>
              <a:t>‹#›</a:t>
            </a:fld>
            <a:endParaRPr lang="en-US" sz="1600" baseline="0" dirty="0">
              <a:solidFill>
                <a:schemeClr val="tx2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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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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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C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Principles, Patterns, &amp; Prism</a:t>
            </a:r>
            <a:endParaRPr lang="en-CA" sz="44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7158" y="3643314"/>
            <a:ext cx="4214842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James Kovacs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JamesKovacs.com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jkovacs@post.harvard.edu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 descr="C:\Users\James\Documents\JDrive\JamesKovacs.com\Logos\Logo-Wid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5214950"/>
            <a:ext cx="3648075" cy="819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3643314"/>
            <a:ext cx="4214842" cy="1752600"/>
          </a:xfrm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Tx/>
              <a:buSzTx/>
              <a:defRPr/>
            </a:pPr>
            <a:r>
              <a:rPr lang="en-US" sz="2400" kern="0" spc="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</a:t>
            </a:r>
            <a:r>
              <a:rPr lang="en-US" sz="2400" kern="0" spc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kern="0" spc="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Simser</a:t>
            </a:r>
            <a:endParaRPr lang="en-US" sz="2400" kern="0" spc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Tx/>
              <a:buSzTx/>
              <a:defRPr/>
            </a:pPr>
            <a:r>
              <a:rPr lang="en-US" sz="2400" kern="0" spc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weblogs.asp.net/</a:t>
            </a:r>
            <a:r>
              <a:rPr lang="en-US" sz="2400" kern="0" spc="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bsimser</a:t>
            </a:r>
            <a:endParaRPr lang="en-US" sz="2400" kern="0" spc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Tx/>
              <a:buSzTx/>
              <a:defRPr/>
            </a:pPr>
            <a:r>
              <a:rPr lang="en-US" sz="2400" kern="0" spc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emailme@bilsimser.com</a:t>
            </a:r>
            <a:endParaRPr lang="en-US" sz="2400" kern="0" spc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C:\Users\James\Desktop\ZombieIn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5000636"/>
            <a:ext cx="3643338" cy="1217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Core Concepts</a:t>
            </a:r>
            <a:endParaRPr lang="en-US" dirty="0"/>
          </a:p>
        </p:txBody>
      </p:sp>
      <p:graphicFrame>
        <p:nvGraphicFramePr>
          <p:cNvPr id="11" name="Diagram 10"/>
          <p:cNvGraphicFramePr/>
          <p:nvPr/>
        </p:nvGraphicFramePr>
        <p:xfrm>
          <a:off x="776377" y="1376744"/>
          <a:ext cx="7832785" cy="5124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</p:cSld>
  <p:clrMapOvr>
    <a:masterClrMapping/>
  </p:clrMapOvr>
  <p:transition advTm="18698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5D99AA4-FF16-4824-A6CB-A6597E2955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graphicEl>
                                              <a:dgm id="{B5D99AA4-FF16-4824-A6CB-A6597E2955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graphicEl>
                                              <a:dgm id="{B5D99AA4-FF16-4824-A6CB-A6597E2955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>
                                            <p:graphicEl>
                                              <a:dgm id="{B5D99AA4-FF16-4824-A6CB-A6597E2955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99F44B3-E4D9-4CB7-AA7C-82FEDE31C0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graphicEl>
                                              <a:dgm id="{C99F44B3-E4D9-4CB7-AA7C-82FEDE31C0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graphicEl>
                                              <a:dgm id="{C99F44B3-E4D9-4CB7-AA7C-82FEDE31C0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graphicEl>
                                              <a:dgm id="{C99F44B3-E4D9-4CB7-AA7C-82FEDE31C0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4CB0013-AF3E-43C3-9B33-00A097E65B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graphicEl>
                                              <a:dgm id="{F4CB0013-AF3E-43C3-9B33-00A097E65B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graphicEl>
                                              <a:dgm id="{F4CB0013-AF3E-43C3-9B33-00A097E65B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graphicEl>
                                              <a:dgm id="{F4CB0013-AF3E-43C3-9B33-00A097E65B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FBE2921-794D-47E6-BD9A-6191F30356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graphicEl>
                                              <a:dgm id="{CFBE2921-794D-47E6-BD9A-6191F30356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>
                                            <p:graphicEl>
                                              <a:dgm id="{CFBE2921-794D-47E6-BD9A-6191F30356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>
                                            <p:graphicEl>
                                              <a:dgm id="{CFBE2921-794D-47E6-BD9A-6191F30356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8FF760F-4FA5-491A-8A12-8FADCA6E1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graphicEl>
                                              <a:dgm id="{B8FF760F-4FA5-491A-8A12-8FADCA6E1E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graphicEl>
                                              <a:dgm id="{B8FF760F-4FA5-491A-8A12-8FADCA6E1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graphicEl>
                                              <a:dgm id="{B8FF760F-4FA5-491A-8A12-8FADCA6E1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F818CFF-2D0C-4DD5-9806-F78143E303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graphicEl>
                                              <a:dgm id="{FF818CFF-2D0C-4DD5-9806-F78143E303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>
                                            <p:graphicEl>
                                              <a:dgm id="{FF818CFF-2D0C-4DD5-9806-F78143E303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>
                                            <p:graphicEl>
                                              <a:dgm id="{FF818CFF-2D0C-4DD5-9806-F78143E303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0D14266-DEFE-47F1-96CA-79A1A74580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>
                                            <p:graphicEl>
                                              <a:dgm id="{B0D14266-DEFE-47F1-96CA-79A1A74580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>
                                            <p:graphicEl>
                                              <a:dgm id="{B0D14266-DEFE-47F1-96CA-79A1A74580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>
                                            <p:graphicEl>
                                              <a:dgm id="{B0D14266-DEFE-47F1-96CA-79A1A74580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28DC6FB-55D8-4648-980B-42914F2C89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>
                                            <p:graphicEl>
                                              <a:dgm id="{A28DC6FB-55D8-4648-980B-42914F2C89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>
                                            <p:graphicEl>
                                              <a:dgm id="{A28DC6FB-55D8-4648-980B-42914F2C89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>
                                            <p:graphicEl>
                                              <a:dgm id="{A28DC6FB-55D8-4648-980B-42914F2C89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AF7DBA0-017C-41F6-B6CC-A2061F0B81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graphicEl>
                                              <a:dgm id="{7AF7DBA0-017C-41F6-B6CC-A2061F0B81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>
                                            <p:graphicEl>
                                              <a:dgm id="{7AF7DBA0-017C-41F6-B6CC-A2061F0B81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>
                                            <p:graphicEl>
                                              <a:dgm id="{7AF7DBA0-017C-41F6-B6CC-A2061F0B81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59F7C70-4D66-4010-845D-E4BE40CD69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graphicEl>
                                              <a:dgm id="{059F7C70-4D66-4010-845D-E4BE40CD69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>
                                            <p:graphicEl>
                                              <a:dgm id="{059F7C70-4D66-4010-845D-E4BE40CD69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>
                                            <p:graphicEl>
                                              <a:dgm id="{059F7C70-4D66-4010-845D-E4BE40CD69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08C5191-A6C2-4DE1-B364-A4F973AAD1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>
                                            <p:graphicEl>
                                              <a:dgm id="{C08C5191-A6C2-4DE1-B364-A4F973AAD1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>
                                            <p:graphicEl>
                                              <a:dgm id="{C08C5191-A6C2-4DE1-B364-A4F973AAD1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>
                                            <p:graphicEl>
                                              <a:dgm id="{C08C5191-A6C2-4DE1-B364-A4F973AAD1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5891E12-60CF-43D4-A024-A78CC590A1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>
                                            <p:graphicEl>
                                              <a:dgm id="{C5891E12-60CF-43D4-A024-A78CC590A1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>
                                            <p:graphicEl>
                                              <a:dgm id="{C5891E12-60CF-43D4-A024-A78CC590A1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>
                                            <p:graphicEl>
                                              <a:dgm id="{C5891E12-60CF-43D4-A024-A78CC590A1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78" dur="500" fill="hold"/>
                                        <p:tgtEl>
                                          <p:spTgt spid="11">
                                            <p:graphicEl>
                                              <a:dgm id="{C99F44B3-E4D9-4CB7-AA7C-82FEDE31C0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1">
                                            <p:graphicEl>
                                              <a:dgm id="{C99F44B3-E4D9-4CB7-AA7C-82FEDE31C0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1">
                                            <p:graphicEl>
                                              <a:dgm id="{C99F44B3-E4D9-4CB7-AA7C-82FEDE31C0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82" dur="500" fill="hold"/>
                                        <p:tgtEl>
                                          <p:spTgt spid="11">
                                            <p:graphicEl>
                                              <a:dgm id="{FF818CFF-2D0C-4DD5-9806-F78143E303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1">
                                            <p:graphicEl>
                                              <a:dgm id="{FF818CFF-2D0C-4DD5-9806-F78143E303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1">
                                            <p:graphicEl>
                                              <a:dgm id="{FF818CFF-2D0C-4DD5-9806-F78143E303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86" dur="500" fill="hold"/>
                                        <p:tgtEl>
                                          <p:spTgt spid="11">
                                            <p:graphicEl>
                                              <a:dgm id="{059F7C70-4D66-4010-845D-E4BE40CD69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1">
                                            <p:graphicEl>
                                              <a:dgm id="{059F7C70-4D66-4010-845D-E4BE40CD69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1">
                                            <p:graphicEl>
                                              <a:dgm id="{059F7C70-4D66-4010-845D-E4BE40CD69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  <p:bldGraphic spid="11" grpId="1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Composite UI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362200" y="1295400"/>
            <a:ext cx="4343400" cy="6858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Shell</a:t>
            </a:r>
            <a:endParaRPr lang="en-US" sz="2800" dirty="0"/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2362200" y="2367597"/>
            <a:ext cx="4155744" cy="52800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91436" tIns="45718" rIns="91436" bIns="45718" anchor="ctr" anchorCtr="0"/>
          <a:lstStyle/>
          <a:p>
            <a:pPr algn="ctr">
              <a:defRPr/>
            </a:pPr>
            <a:endParaRPr lang="en-US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+Execute</a:t>
            </a: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2438400" y="2525394"/>
            <a:ext cx="4155744" cy="52800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91436" tIns="45718" rIns="91436" bIns="45718" anchor="ctr" anchorCtr="0"/>
          <a:lstStyle/>
          <a:p>
            <a:pPr algn="ctr">
              <a:defRPr/>
            </a:pPr>
            <a:endParaRPr lang="en-US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2549856" y="2672397"/>
            <a:ext cx="4155744" cy="52800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91436" tIns="45718" rIns="91436" bIns="45718" anchor="ctr" anchorCtr="0"/>
          <a:lstStyle/>
          <a:p>
            <a:pPr algn="ctr"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Module</a:t>
            </a:r>
          </a:p>
        </p:txBody>
      </p: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2438400" y="4800600"/>
            <a:ext cx="4155744" cy="4572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91436" tIns="45718" rIns="91436" bIns="45718" anchor="ctr" anchorCtr="0"/>
          <a:lstStyle/>
          <a:p>
            <a:pPr algn="ctr">
              <a:defRPr/>
            </a:pPr>
            <a:endParaRPr lang="en-US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+Execute</a:t>
            </a:r>
          </a:p>
        </p:txBody>
      </p:sp>
      <p:sp>
        <p:nvSpPr>
          <p:cNvPr id="15" name="AutoShape 6"/>
          <p:cNvSpPr>
            <a:spLocks noChangeArrowheads="1"/>
          </p:cNvSpPr>
          <p:nvPr/>
        </p:nvSpPr>
        <p:spPr bwMode="auto">
          <a:xfrm>
            <a:off x="2514600" y="4958397"/>
            <a:ext cx="4155744" cy="4572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91436" tIns="45718" rIns="91436" bIns="45718" anchor="ctr" anchorCtr="0"/>
          <a:lstStyle/>
          <a:p>
            <a:pPr algn="ctr">
              <a:defRPr/>
            </a:pPr>
            <a:endParaRPr lang="en-US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AutoShape 6"/>
          <p:cNvSpPr>
            <a:spLocks noChangeArrowheads="1"/>
          </p:cNvSpPr>
          <p:nvPr/>
        </p:nvSpPr>
        <p:spPr bwMode="auto">
          <a:xfrm>
            <a:off x="2626056" y="5105400"/>
            <a:ext cx="4155744" cy="4572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91436" tIns="45718" rIns="91436" bIns="45718" anchor="ctr" anchorCtr="0"/>
          <a:lstStyle/>
          <a:p>
            <a:pPr algn="ctr"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</a:t>
            </a:r>
          </a:p>
        </p:txBody>
      </p:sp>
      <p:sp>
        <p:nvSpPr>
          <p:cNvPr id="17" name="AutoShape 6"/>
          <p:cNvSpPr>
            <a:spLocks noChangeArrowheads="1"/>
          </p:cNvSpPr>
          <p:nvPr/>
        </p:nvSpPr>
        <p:spPr bwMode="auto">
          <a:xfrm>
            <a:off x="4953000" y="5867400"/>
            <a:ext cx="1717344" cy="4572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91436" tIns="45718" rIns="91436" bIns="45718" anchor="ctr" anchorCtr="0"/>
          <a:lstStyle/>
          <a:p>
            <a:pPr algn="ctr">
              <a:defRPr/>
            </a:pPr>
            <a:endParaRPr lang="en-US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+Execute</a:t>
            </a:r>
          </a:p>
        </p:txBody>
      </p:sp>
      <p:sp>
        <p:nvSpPr>
          <p:cNvPr id="18" name="AutoShape 6"/>
          <p:cNvSpPr>
            <a:spLocks noChangeArrowheads="1"/>
          </p:cNvSpPr>
          <p:nvPr/>
        </p:nvSpPr>
        <p:spPr bwMode="auto">
          <a:xfrm>
            <a:off x="5029200" y="6025197"/>
            <a:ext cx="1717344" cy="4572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91436" tIns="45718" rIns="91436" bIns="45718" anchor="ctr" anchorCtr="0"/>
          <a:lstStyle/>
          <a:p>
            <a:pPr algn="ctr">
              <a:defRPr/>
            </a:pPr>
            <a:endParaRPr lang="en-US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AutoShape 6"/>
          <p:cNvSpPr>
            <a:spLocks noChangeArrowheads="1"/>
          </p:cNvSpPr>
          <p:nvPr/>
        </p:nvSpPr>
        <p:spPr bwMode="auto">
          <a:xfrm>
            <a:off x="5140656" y="6172200"/>
            <a:ext cx="1717344" cy="4572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91436" tIns="45718" rIns="91436" bIns="45718" anchor="ctr" anchorCtr="0"/>
          <a:lstStyle/>
          <a:p>
            <a:pPr algn="ctr"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</a:t>
            </a:r>
          </a:p>
        </p:txBody>
      </p:sp>
      <p:sp>
        <p:nvSpPr>
          <p:cNvPr id="29" name="AutoShape 6"/>
          <p:cNvSpPr>
            <a:spLocks noChangeArrowheads="1"/>
          </p:cNvSpPr>
          <p:nvPr/>
        </p:nvSpPr>
        <p:spPr bwMode="auto">
          <a:xfrm>
            <a:off x="2438400" y="5862003"/>
            <a:ext cx="1717344" cy="4572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91436" tIns="45718" rIns="91436" bIns="45718" anchor="ctr" anchorCtr="0"/>
          <a:lstStyle/>
          <a:p>
            <a:pPr algn="ctr">
              <a:defRPr/>
            </a:pPr>
            <a:endParaRPr lang="en-US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+Execute</a:t>
            </a:r>
          </a:p>
        </p:txBody>
      </p:sp>
      <p:sp>
        <p:nvSpPr>
          <p:cNvPr id="30" name="AutoShape 6"/>
          <p:cNvSpPr>
            <a:spLocks noChangeArrowheads="1"/>
          </p:cNvSpPr>
          <p:nvPr/>
        </p:nvSpPr>
        <p:spPr bwMode="auto">
          <a:xfrm>
            <a:off x="2514600" y="6019800"/>
            <a:ext cx="1717344" cy="4572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91436" tIns="45718" rIns="91436" bIns="45718" anchor="ctr" anchorCtr="0"/>
          <a:lstStyle/>
          <a:p>
            <a:pPr algn="ctr">
              <a:defRPr/>
            </a:pPr>
            <a:endParaRPr lang="en-US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AutoShape 6"/>
          <p:cNvSpPr>
            <a:spLocks noChangeArrowheads="1"/>
          </p:cNvSpPr>
          <p:nvPr/>
        </p:nvSpPr>
        <p:spPr bwMode="auto">
          <a:xfrm>
            <a:off x="2626056" y="6166803"/>
            <a:ext cx="1717344" cy="4572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91436" tIns="45718" rIns="91436" bIns="45718" anchor="ctr" anchorCtr="0"/>
          <a:lstStyle/>
          <a:p>
            <a:pPr algn="ctr"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Layout</a:t>
            </a:r>
          </a:p>
        </p:txBody>
      </p:sp>
      <p:sp>
        <p:nvSpPr>
          <p:cNvPr id="32" name="AutoShape 6"/>
          <p:cNvSpPr>
            <a:spLocks noChangeArrowheads="1"/>
          </p:cNvSpPr>
          <p:nvPr/>
        </p:nvSpPr>
        <p:spPr bwMode="auto">
          <a:xfrm>
            <a:off x="2362200" y="3581400"/>
            <a:ext cx="4155744" cy="52800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91436" tIns="45718" rIns="91436" bIns="45718" anchor="ctr" anchorCtr="0"/>
          <a:lstStyle/>
          <a:p>
            <a:pPr algn="ctr">
              <a:defRPr/>
            </a:pPr>
            <a:endParaRPr lang="en-US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+Execute</a:t>
            </a:r>
          </a:p>
        </p:txBody>
      </p:sp>
      <p:sp>
        <p:nvSpPr>
          <p:cNvPr id="33" name="AutoShape 6"/>
          <p:cNvSpPr>
            <a:spLocks noChangeArrowheads="1"/>
          </p:cNvSpPr>
          <p:nvPr/>
        </p:nvSpPr>
        <p:spPr bwMode="auto">
          <a:xfrm>
            <a:off x="2438400" y="3739197"/>
            <a:ext cx="4155744" cy="52800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91436" tIns="45718" rIns="91436" bIns="45718" anchor="ctr" anchorCtr="0"/>
          <a:lstStyle/>
          <a:p>
            <a:pPr algn="ctr">
              <a:defRPr/>
            </a:pPr>
            <a:endParaRPr lang="en-US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AutoShape 6"/>
          <p:cNvSpPr>
            <a:spLocks noChangeArrowheads="1"/>
          </p:cNvSpPr>
          <p:nvPr/>
        </p:nvSpPr>
        <p:spPr bwMode="auto">
          <a:xfrm>
            <a:off x="2549856" y="3886200"/>
            <a:ext cx="4155744" cy="52800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91436" tIns="45718" rIns="91436" bIns="45718" anchor="ctr" anchorCtr="0"/>
          <a:lstStyle/>
          <a:p>
            <a:pPr algn="ctr"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Layout</a:t>
            </a:r>
          </a:p>
        </p:txBody>
      </p:sp>
      <p:sp>
        <p:nvSpPr>
          <p:cNvPr id="36" name="Up Arrow 35"/>
          <p:cNvSpPr/>
          <p:nvPr/>
        </p:nvSpPr>
        <p:spPr bwMode="auto">
          <a:xfrm rot="10800000">
            <a:off x="4419600" y="1981200"/>
            <a:ext cx="228600" cy="304800"/>
          </a:xfrm>
          <a:prstGeom prst="upArrow">
            <a:avLst/>
          </a:prstGeom>
          <a:gradFill rotWithShape="0">
            <a:gsLst>
              <a:gs pos="0">
                <a:schemeClr val="bg1"/>
              </a:gs>
              <a:gs pos="5000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7" name="Up Arrow 36"/>
          <p:cNvSpPr/>
          <p:nvPr/>
        </p:nvSpPr>
        <p:spPr bwMode="auto">
          <a:xfrm rot="10800000">
            <a:off x="4419600" y="3200400"/>
            <a:ext cx="228600" cy="304800"/>
          </a:xfrm>
          <a:prstGeom prst="upArrow">
            <a:avLst/>
          </a:prstGeom>
          <a:gradFill rotWithShape="0">
            <a:gsLst>
              <a:gs pos="0">
                <a:schemeClr val="bg1"/>
              </a:gs>
              <a:gs pos="5000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8" name="Up Arrow 37"/>
          <p:cNvSpPr/>
          <p:nvPr/>
        </p:nvSpPr>
        <p:spPr bwMode="auto">
          <a:xfrm rot="10800000">
            <a:off x="3352800" y="4419600"/>
            <a:ext cx="228600" cy="304800"/>
          </a:xfrm>
          <a:prstGeom prst="upArrow">
            <a:avLst/>
          </a:prstGeom>
          <a:gradFill rotWithShape="0">
            <a:gsLst>
              <a:gs pos="0">
                <a:schemeClr val="bg1"/>
              </a:gs>
              <a:gs pos="5000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" name="Up Arrow 38"/>
          <p:cNvSpPr/>
          <p:nvPr/>
        </p:nvSpPr>
        <p:spPr bwMode="auto">
          <a:xfrm rot="10800000">
            <a:off x="5715000" y="4419600"/>
            <a:ext cx="228600" cy="304800"/>
          </a:xfrm>
          <a:prstGeom prst="upArrow">
            <a:avLst/>
          </a:prstGeom>
          <a:gradFill rotWithShape="0">
            <a:gsLst>
              <a:gs pos="0">
                <a:schemeClr val="bg1"/>
              </a:gs>
              <a:gs pos="5000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" name="Up Arrow 39"/>
          <p:cNvSpPr/>
          <p:nvPr/>
        </p:nvSpPr>
        <p:spPr bwMode="auto">
          <a:xfrm rot="10800000">
            <a:off x="3352799" y="5562600"/>
            <a:ext cx="228600" cy="304800"/>
          </a:xfrm>
          <a:prstGeom prst="upArrow">
            <a:avLst/>
          </a:prstGeom>
          <a:gradFill rotWithShape="0">
            <a:gsLst>
              <a:gs pos="0">
                <a:schemeClr val="bg1"/>
              </a:gs>
              <a:gs pos="5000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" name="Up Arrow 40"/>
          <p:cNvSpPr/>
          <p:nvPr/>
        </p:nvSpPr>
        <p:spPr bwMode="auto">
          <a:xfrm rot="10800000">
            <a:off x="5715000" y="5562600"/>
            <a:ext cx="228600" cy="304800"/>
          </a:xfrm>
          <a:prstGeom prst="upArrow">
            <a:avLst/>
          </a:prstGeom>
          <a:gradFill rotWithShape="0">
            <a:gsLst>
              <a:gs pos="0">
                <a:schemeClr val="bg1"/>
              </a:gs>
              <a:gs pos="5000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" name="Rectangular Callout 41"/>
          <p:cNvSpPr/>
          <p:nvPr/>
        </p:nvSpPr>
        <p:spPr>
          <a:xfrm>
            <a:off x="7315200" y="914400"/>
            <a:ext cx="1676400" cy="990600"/>
          </a:xfrm>
          <a:prstGeom prst="wedgeRectCallout">
            <a:avLst>
              <a:gd name="adj1" fmla="val -81891"/>
              <a:gd name="adj2" fmla="val 23851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 smtClean="0"/>
              <a:t>Host for all visual  components that are loaded within the application</a:t>
            </a:r>
            <a:endParaRPr lang="en-US" sz="1200" dirty="0"/>
          </a:p>
        </p:txBody>
      </p:sp>
      <p:sp>
        <p:nvSpPr>
          <p:cNvPr id="43" name="Rectangular Callout 42"/>
          <p:cNvSpPr/>
          <p:nvPr/>
        </p:nvSpPr>
        <p:spPr>
          <a:xfrm>
            <a:off x="7315200" y="2514600"/>
            <a:ext cx="1676400" cy="762000"/>
          </a:xfrm>
          <a:prstGeom prst="wedgeRectCallout">
            <a:avLst>
              <a:gd name="adj1" fmla="val -77778"/>
              <a:gd name="adj2" fmla="val 13315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 smtClean="0"/>
              <a:t>Unit of deployment that is dynamically loaded by the shell.</a:t>
            </a:r>
          </a:p>
        </p:txBody>
      </p:sp>
      <p:sp>
        <p:nvSpPr>
          <p:cNvPr id="44" name="Rectangular Callout 43"/>
          <p:cNvSpPr/>
          <p:nvPr/>
        </p:nvSpPr>
        <p:spPr>
          <a:xfrm>
            <a:off x="7315200" y="3429000"/>
            <a:ext cx="1676400" cy="990600"/>
          </a:xfrm>
          <a:prstGeom prst="wedgeRectCallout">
            <a:avLst>
              <a:gd name="adj1" fmla="val -81891"/>
              <a:gd name="adj2" fmla="val 23851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 smtClean="0"/>
              <a:t>Responsible for laying out views. Can be statically or dynamically added to the shell</a:t>
            </a:r>
            <a:endParaRPr lang="en-US" sz="1200" dirty="0"/>
          </a:p>
        </p:txBody>
      </p:sp>
      <p:sp>
        <p:nvSpPr>
          <p:cNvPr id="45" name="Rectangular Callout 44"/>
          <p:cNvSpPr/>
          <p:nvPr/>
        </p:nvSpPr>
        <p:spPr>
          <a:xfrm>
            <a:off x="7315200" y="4648200"/>
            <a:ext cx="1676400" cy="990600"/>
          </a:xfrm>
          <a:prstGeom prst="wedgeRectCallout">
            <a:avLst>
              <a:gd name="adj1" fmla="val -81891"/>
              <a:gd name="adj2" fmla="val 23851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 smtClean="0"/>
              <a:t>UI Rendering of application data.  Views  provide by read/write and read-only access to data. </a:t>
            </a:r>
            <a:endParaRPr lang="en-US" sz="12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Code Walk-through</a:t>
            </a:r>
            <a:endParaRPr lang="en-CA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err="1" smtClean="0"/>
              <a:t>StockTraderRI</a:t>
            </a:r>
            <a:endParaRPr lang="en-CA" dirty="0"/>
          </a:p>
        </p:txBody>
      </p:sp>
    </p:spTree>
  </p:cSld>
  <p:clrMapOvr>
    <a:masterClrMapping/>
  </p:clrMapOvr>
  <p:transition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500042"/>
            <a:ext cx="4429156" cy="581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809714" y="619072"/>
            <a:ext cx="5524572" cy="5524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MSDN Magazine Cover - March 200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54092" y="500042"/>
            <a:ext cx="4435817" cy="5764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CA" i="1" dirty="0" smtClean="0"/>
              <a:t>Composite WPF and </a:t>
            </a:r>
            <a:r>
              <a:rPr lang="en-CA" i="1" dirty="0" err="1" smtClean="0"/>
              <a:t>Silverlight</a:t>
            </a:r>
            <a:r>
              <a:rPr lang="en-CA" i="1" dirty="0" smtClean="0"/>
              <a:t> (aka Prism)</a:t>
            </a:r>
          </a:p>
          <a:p>
            <a:pPr lvl="1"/>
            <a:r>
              <a:rPr lang="en-CA" i="1" dirty="0" smtClean="0"/>
              <a:t>http://www.codeplex.com/CompositeWPF</a:t>
            </a:r>
          </a:p>
          <a:p>
            <a:r>
              <a:rPr lang="en-CA" i="1" dirty="0" smtClean="0"/>
              <a:t>Composite WPF </a:t>
            </a:r>
            <a:r>
              <a:rPr lang="en-CA" i="1" dirty="0" err="1" smtClean="0"/>
              <a:t>Contrib</a:t>
            </a:r>
            <a:endParaRPr lang="en-CA" i="1" dirty="0" smtClean="0"/>
          </a:p>
          <a:p>
            <a:pPr lvl="1"/>
            <a:r>
              <a:rPr lang="en-CA" i="1" dirty="0" smtClean="0"/>
              <a:t>http://www.codeplex.com/CompositeWPFContrib</a:t>
            </a:r>
          </a:p>
          <a:p>
            <a:r>
              <a:rPr lang="en-CA" i="1" dirty="0" smtClean="0"/>
              <a:t>White</a:t>
            </a:r>
          </a:p>
          <a:p>
            <a:pPr lvl="1"/>
            <a:r>
              <a:rPr lang="en-CA" i="1" dirty="0" smtClean="0"/>
              <a:t>http://www.codeplex.com/white</a:t>
            </a:r>
          </a:p>
          <a:p>
            <a:r>
              <a:rPr lang="en-CA" i="1" dirty="0" smtClean="0"/>
              <a:t>Prism: Patterns for Building Composite Applications with WPF</a:t>
            </a:r>
            <a:r>
              <a:rPr lang="en-CA" dirty="0" smtClean="0"/>
              <a:t>, MSDN Magazine September 2008</a:t>
            </a:r>
            <a:endParaRPr lang="en-CA" i="1" dirty="0" smtClean="0"/>
          </a:p>
          <a:p>
            <a:pPr lvl="1"/>
            <a:r>
              <a:rPr lang="en-CA" i="1" dirty="0" smtClean="0"/>
              <a:t>http://msdn.microsoft.com/en-us/magazine/cc785479.aspx </a:t>
            </a:r>
          </a:p>
          <a:p>
            <a:r>
              <a:rPr lang="en-CA" i="1" dirty="0" smtClean="0"/>
              <a:t>Loosen Up: Tame Your Software Dependencies for More Flexible Apps,</a:t>
            </a:r>
            <a:r>
              <a:rPr lang="en-CA" dirty="0" smtClean="0"/>
              <a:t> MSDN Magazine March </a:t>
            </a:r>
            <a:r>
              <a:rPr lang="en-CA" dirty="0" smtClean="0"/>
              <a:t>2008</a:t>
            </a:r>
          </a:p>
          <a:p>
            <a:pPr lvl="1"/>
            <a:r>
              <a:rPr lang="en-CA" i="1" dirty="0" smtClean="0"/>
              <a:t>http://msdn.microsoft.com/en-us/magazine/cc337885.aspx </a:t>
            </a:r>
            <a:endParaRPr lang="en-CA" i="1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Resources</a:t>
            </a:r>
            <a:endParaRPr lang="en-CA" dirty="0"/>
          </a:p>
        </p:txBody>
      </p:sp>
    </p:spTree>
  </p:cSld>
  <p:clrMapOvr>
    <a:masterClrMapping/>
  </p:clrMapOvr>
  <p:transition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CA" dirty="0" smtClean="0"/>
              <a:t>Questions</a:t>
            </a:r>
            <a:endParaRPr lang="en-CA" dirty="0"/>
          </a:p>
        </p:txBody>
      </p:sp>
      <p:sp>
        <p:nvSpPr>
          <p:cNvPr id="15" name="Content Placeholder 14"/>
          <p:cNvSpPr>
            <a:spLocks noGrp="1"/>
          </p:cNvSpPr>
          <p:nvPr>
            <p:ph sz="half" idx="1"/>
          </p:nvPr>
        </p:nvSpPr>
        <p:spPr>
          <a:xfrm>
            <a:off x="214282" y="1500174"/>
            <a:ext cx="5763724" cy="45958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None/>
              <a:defRPr/>
            </a:pPr>
            <a:r>
              <a:rPr lang="en-C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 Kovacs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None/>
              <a:defRPr/>
            </a:pPr>
            <a:r>
              <a:rPr lang="en-C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JamesKovacs.com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None/>
              <a:defRPr/>
            </a:pPr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jkovacs@post.harvard.edu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None/>
              <a:defRPr/>
            </a:pPr>
            <a:endParaRPr lang="en-CA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None/>
              <a:defRPr/>
            </a:pP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Simser</a:t>
            </a:r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None/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weblogs.asp.net/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bsimser</a:t>
            </a:r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None/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emailme@bilsimser.com</a:t>
            </a:r>
            <a:endParaRPr lang="en-CA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Shape 1638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192288" y="1428736"/>
            <a:ext cx="1885537" cy="45720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ames\Documents\JDrive\JamesKovacs.com\Logos\MVP_Horizontal_FullColo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4586" y="1857364"/>
            <a:ext cx="6179248" cy="2500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ev\OSS\RhinoTools\Art\ALT.Net\PNG\RWS2-Bi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08" y="1785926"/>
            <a:ext cx="8543985" cy="3286148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500" y="571500"/>
            <a:ext cx="4953000" cy="571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of Complex Apps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 multiple teams coordinate?</a:t>
            </a:r>
          </a:p>
          <a:p>
            <a:r>
              <a:rPr lang="en-US" dirty="0" smtClean="0"/>
              <a:t>How is look and feel standardized?</a:t>
            </a:r>
          </a:p>
          <a:p>
            <a:r>
              <a:rPr lang="en-US" dirty="0" smtClean="0"/>
              <a:t>How is new functionality added?</a:t>
            </a:r>
          </a:p>
          <a:p>
            <a:r>
              <a:rPr lang="en-US" dirty="0" smtClean="0"/>
              <a:t>How is existing functionality modified?</a:t>
            </a:r>
          </a:p>
          <a:p>
            <a:r>
              <a:rPr lang="en-US" dirty="0" smtClean="0"/>
              <a:t>How is separation of concerns facilitated?</a:t>
            </a:r>
          </a:p>
          <a:p>
            <a:r>
              <a:rPr lang="en-US" dirty="0" smtClean="0"/>
              <a:t>How is the app tested?	</a:t>
            </a:r>
          </a:p>
          <a:p>
            <a:r>
              <a:rPr lang="en-US" dirty="0" smtClean="0"/>
              <a:t>How is the app deployed and versioned?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Composite Apps Are One Answer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Composed of discrete, independent pieces</a:t>
            </a:r>
          </a:p>
          <a:p>
            <a:r>
              <a:rPr lang="en-US" dirty="0" smtClean="0"/>
              <a:t>Integrated within a host environment</a:t>
            </a:r>
          </a:p>
          <a:p>
            <a:r>
              <a:rPr lang="en-US" dirty="0" smtClean="0"/>
              <a:t>Host environment mediates interactions </a:t>
            </a:r>
          </a:p>
          <a:p>
            <a:r>
              <a:rPr lang="en-US" dirty="0" smtClean="0"/>
              <a:t>A  coherent solution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Introducing Prism</a:t>
            </a:r>
            <a:endParaRPr lang="en-CA" dirty="0"/>
          </a:p>
        </p:txBody>
      </p:sp>
      <p:pic>
        <p:nvPicPr>
          <p:cNvPr id="5" name="Picture 2" descr="http://farm3.static.flickr.com/2006/2148483721_1e1785c3b5.jpg?v=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97000" y="1695450"/>
            <a:ext cx="6350000" cy="4229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Demo</a:t>
            </a:r>
            <a:endParaRPr lang="en-CA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err="1" smtClean="0"/>
              <a:t>StockTraderRI</a:t>
            </a:r>
            <a:endParaRPr lang="en-CA" dirty="0"/>
          </a:p>
        </p:txBody>
      </p:sp>
    </p:spTree>
  </p:cSld>
  <p:clrMapOvr>
    <a:masterClrMapping/>
  </p:clrMapOvr>
  <p:transition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Composition of UI components in a coherent manner</a:t>
            </a:r>
          </a:p>
          <a:p>
            <a:r>
              <a:rPr lang="en-US" dirty="0" smtClean="0"/>
              <a:t>Facilitates Application modules developed in an independent, loosely-coupled, and testable fashion </a:t>
            </a:r>
          </a:p>
          <a:p>
            <a:r>
              <a:rPr lang="en-US" dirty="0" smtClean="0"/>
              <a:t>Facilitates separation of teams and responsibilities</a:t>
            </a:r>
          </a:p>
          <a:p>
            <a:r>
              <a:rPr lang="en-US" dirty="0" smtClean="0"/>
              <a:t>Reduces cost of developing and maintaining long term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34.7|16.2|38|46.5|20.7|14.8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chment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tint val="100000"/>
                <a:shade val="42000"/>
                <a:hueMod val="100000"/>
                <a:satMod val="100000"/>
              </a:schemeClr>
              <a:schemeClr val="phClr">
                <a:tint val="4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Parchment</Template>
  <TotalTime>1232</TotalTime>
  <Words>292</Words>
  <Application>Microsoft PowerPoint</Application>
  <PresentationFormat>On-screen Show (4:3)</PresentationFormat>
  <Paragraphs>86</Paragraphs>
  <Slides>17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Parchment</vt:lpstr>
      <vt:lpstr>Principles, Patterns, &amp; Prism</vt:lpstr>
      <vt:lpstr>Slide 2</vt:lpstr>
      <vt:lpstr>Slide 3</vt:lpstr>
      <vt:lpstr>Slide 4</vt:lpstr>
      <vt:lpstr>Challenges of Complex Apps</vt:lpstr>
      <vt:lpstr>Composite Apps Are One Answer</vt:lpstr>
      <vt:lpstr>Introducing Prism</vt:lpstr>
      <vt:lpstr>StockTraderRI</vt:lpstr>
      <vt:lpstr>Key Benefits</vt:lpstr>
      <vt:lpstr>Core Concepts</vt:lpstr>
      <vt:lpstr>Composite UI</vt:lpstr>
      <vt:lpstr>StockTraderRI</vt:lpstr>
      <vt:lpstr>Slide 13</vt:lpstr>
      <vt:lpstr>Slide 14</vt:lpstr>
      <vt:lpstr>Slide 15</vt:lpstr>
      <vt:lpstr>Resources</vt:lpstr>
      <vt:lpstr>Questions</vt:lpstr>
    </vt:vector>
  </TitlesOfParts>
  <Company>JamesKovacs.com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Persistence Ignorant Domain Model</dc:title>
  <dc:creator>James Kovacs</dc:creator>
  <cp:lastModifiedBy>James Kovacs</cp:lastModifiedBy>
  <cp:revision>111</cp:revision>
  <dcterms:created xsi:type="dcterms:W3CDTF">2007-11-12T04:49:13Z</dcterms:created>
  <dcterms:modified xsi:type="dcterms:W3CDTF">2008-10-22T05:14:07Z</dcterms:modified>
</cp:coreProperties>
</file>